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entury Schoolbook" panose="02040604050505020304" pitchFamily="18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jazIgL47/SjnVAUJYAqL7uofmR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72E66B-A851-4635-BA76-63D61358FA87}" v="5" dt="2023-10-03T09:54:46.5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7" d="100"/>
          <a:sy n="77" d="100"/>
        </p:scale>
        <p:origin x="24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re Pasture" userId="6138b21fe794652e" providerId="LiveId" clId="{4672E66B-A851-4635-BA76-63D61358FA87}"/>
    <pc:docChg chg="custSel modSld">
      <pc:chgData name="Pierre Pasture" userId="6138b21fe794652e" providerId="LiveId" clId="{4672E66B-A851-4635-BA76-63D61358FA87}" dt="2023-10-03T09:55:20.858" v="24" actId="1076"/>
      <pc:docMkLst>
        <pc:docMk/>
      </pc:docMkLst>
      <pc:sldChg chg="addSp modSp mod">
        <pc:chgData name="Pierre Pasture" userId="6138b21fe794652e" providerId="LiveId" clId="{4672E66B-A851-4635-BA76-63D61358FA87}" dt="2023-10-03T09:54:50.340" v="22" actId="1076"/>
        <pc:sldMkLst>
          <pc:docMk/>
          <pc:sldMk cId="0" sldId="265"/>
        </pc:sldMkLst>
        <pc:picChg chg="add mod">
          <ac:chgData name="Pierre Pasture" userId="6138b21fe794652e" providerId="LiveId" clId="{4672E66B-A851-4635-BA76-63D61358FA87}" dt="2023-10-03T09:54:50.340" v="22" actId="1076"/>
          <ac:picMkLst>
            <pc:docMk/>
            <pc:sldMk cId="0" sldId="265"/>
            <ac:picMk id="3" creationId="{9CA67032-5D1D-2DDD-0639-A89DA291D720}"/>
          </ac:picMkLst>
        </pc:picChg>
      </pc:sldChg>
      <pc:sldChg chg="addSp delSp modSp mod">
        <pc:chgData name="Pierre Pasture" userId="6138b21fe794652e" providerId="LiveId" clId="{4672E66B-A851-4635-BA76-63D61358FA87}" dt="2023-10-03T09:54:24.453" v="15" actId="1076"/>
        <pc:sldMkLst>
          <pc:docMk/>
          <pc:sldMk cId="0" sldId="266"/>
        </pc:sldMkLst>
        <pc:picChg chg="add mod">
          <ac:chgData name="Pierre Pasture" userId="6138b21fe794652e" providerId="LiveId" clId="{4672E66B-A851-4635-BA76-63D61358FA87}" dt="2023-10-03T09:54:24.453" v="15" actId="1076"/>
          <ac:picMkLst>
            <pc:docMk/>
            <pc:sldMk cId="0" sldId="266"/>
            <ac:picMk id="3" creationId="{C8C2593A-9CE0-928E-6999-CB4177E3E67F}"/>
          </ac:picMkLst>
        </pc:picChg>
        <pc:picChg chg="del">
          <ac:chgData name="Pierre Pasture" userId="6138b21fe794652e" providerId="LiveId" clId="{4672E66B-A851-4635-BA76-63D61358FA87}" dt="2023-10-03T09:54:18.771" v="12" actId="478"/>
          <ac:picMkLst>
            <pc:docMk/>
            <pc:sldMk cId="0" sldId="266"/>
            <ac:picMk id="107" creationId="{00000000-0000-0000-0000-000000000000}"/>
          </ac:picMkLst>
        </pc:picChg>
      </pc:sldChg>
      <pc:sldChg chg="addSp delSp modSp mod">
        <pc:chgData name="Pierre Pasture" userId="6138b21fe794652e" providerId="LiveId" clId="{4672E66B-A851-4635-BA76-63D61358FA87}" dt="2023-10-03T09:54:11.703" v="11" actId="1076"/>
        <pc:sldMkLst>
          <pc:docMk/>
          <pc:sldMk cId="0" sldId="267"/>
        </pc:sldMkLst>
        <pc:picChg chg="add mod">
          <ac:chgData name="Pierre Pasture" userId="6138b21fe794652e" providerId="LiveId" clId="{4672E66B-A851-4635-BA76-63D61358FA87}" dt="2023-10-03T09:54:11.703" v="11" actId="1076"/>
          <ac:picMkLst>
            <pc:docMk/>
            <pc:sldMk cId="0" sldId="267"/>
            <ac:picMk id="3" creationId="{BF278F87-EEC9-29C2-85A0-C4C30CC92244}"/>
          </ac:picMkLst>
        </pc:picChg>
        <pc:picChg chg="del">
          <ac:chgData name="Pierre Pasture" userId="6138b21fe794652e" providerId="LiveId" clId="{4672E66B-A851-4635-BA76-63D61358FA87}" dt="2023-10-03T09:54:03.425" v="6" actId="478"/>
          <ac:picMkLst>
            <pc:docMk/>
            <pc:sldMk cId="0" sldId="267"/>
            <ac:picMk id="115" creationId="{00000000-0000-0000-0000-000000000000}"/>
          </ac:picMkLst>
        </pc:picChg>
      </pc:sldChg>
      <pc:sldChg chg="addSp delSp modSp mod">
        <pc:chgData name="Pierre Pasture" userId="6138b21fe794652e" providerId="LiveId" clId="{4672E66B-A851-4635-BA76-63D61358FA87}" dt="2023-10-03T09:54:39.440" v="19" actId="1076"/>
        <pc:sldMkLst>
          <pc:docMk/>
          <pc:sldMk cId="0" sldId="268"/>
        </pc:sldMkLst>
        <pc:picChg chg="add mod">
          <ac:chgData name="Pierre Pasture" userId="6138b21fe794652e" providerId="LiveId" clId="{4672E66B-A851-4635-BA76-63D61358FA87}" dt="2023-10-03T09:54:39.440" v="19" actId="1076"/>
          <ac:picMkLst>
            <pc:docMk/>
            <pc:sldMk cId="0" sldId="268"/>
            <ac:picMk id="3" creationId="{7E272A5F-B0D0-3232-7D06-3B55F946F92D}"/>
          </ac:picMkLst>
        </pc:picChg>
        <pc:picChg chg="del">
          <ac:chgData name="Pierre Pasture" userId="6138b21fe794652e" providerId="LiveId" clId="{4672E66B-A851-4635-BA76-63D61358FA87}" dt="2023-10-03T09:54:34.392" v="16" actId="478"/>
          <ac:picMkLst>
            <pc:docMk/>
            <pc:sldMk cId="0" sldId="268"/>
            <ac:picMk id="123" creationId="{00000000-0000-0000-0000-000000000000}"/>
          </ac:picMkLst>
        </pc:picChg>
      </pc:sldChg>
      <pc:sldChg chg="addSp delSp modSp mod">
        <pc:chgData name="Pierre Pasture" userId="6138b21fe794652e" providerId="LiveId" clId="{4672E66B-A851-4635-BA76-63D61358FA87}" dt="2023-10-03T09:53:53.995" v="5" actId="1076"/>
        <pc:sldMkLst>
          <pc:docMk/>
          <pc:sldMk cId="0" sldId="269"/>
        </pc:sldMkLst>
        <pc:picChg chg="add mod">
          <ac:chgData name="Pierre Pasture" userId="6138b21fe794652e" providerId="LiveId" clId="{4672E66B-A851-4635-BA76-63D61358FA87}" dt="2023-10-03T09:53:53.995" v="5" actId="1076"/>
          <ac:picMkLst>
            <pc:docMk/>
            <pc:sldMk cId="0" sldId="269"/>
            <ac:picMk id="3" creationId="{3E224752-F49C-5B70-C97D-966D9462A6A2}"/>
          </ac:picMkLst>
        </pc:picChg>
        <pc:picChg chg="del">
          <ac:chgData name="Pierre Pasture" userId="6138b21fe794652e" providerId="LiveId" clId="{4672E66B-A851-4635-BA76-63D61358FA87}" dt="2023-10-03T09:53:43.779" v="0" actId="478"/>
          <ac:picMkLst>
            <pc:docMk/>
            <pc:sldMk cId="0" sldId="269"/>
            <ac:picMk id="131" creationId="{00000000-0000-0000-0000-000000000000}"/>
          </ac:picMkLst>
        </pc:picChg>
      </pc:sldChg>
      <pc:sldChg chg="modSp mod">
        <pc:chgData name="Pierre Pasture" userId="6138b21fe794652e" providerId="LiveId" clId="{4672E66B-A851-4635-BA76-63D61358FA87}" dt="2023-10-03T09:55:20.858" v="24" actId="1076"/>
        <pc:sldMkLst>
          <pc:docMk/>
          <pc:sldMk cId="0" sldId="280"/>
        </pc:sldMkLst>
        <pc:spChg chg="mod">
          <ac:chgData name="Pierre Pasture" userId="6138b21fe794652e" providerId="LiveId" clId="{4672E66B-A851-4635-BA76-63D61358FA87}" dt="2023-10-03T09:55:20.858" v="24" actId="1076"/>
          <ac:spMkLst>
            <pc:docMk/>
            <pc:sldMk cId="0" sldId="280"/>
            <ac:spMk id="21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7e563690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" name="Google Shape;31;g27e5636904c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g27e5636904c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e707233b4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e707233b44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1e707233b44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e707233b4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e707233b44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1e707233b44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e de titre" type="title">
  <p:cSld name="TITLE">
    <p:bg>
      <p:bgPr>
        <a:solidFill>
          <a:srgbClr val="343437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0"/>
          <p:cNvSpPr txBox="1"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entury Schoolbook"/>
              <a:buNone/>
              <a:defRPr sz="7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760"/>
              <a:buNone/>
              <a:defRPr sz="2200">
                <a:solidFill>
                  <a:srgbClr val="BFBFBF"/>
                </a:solidFill>
              </a:defRPr>
            </a:lvl1pPr>
            <a:lvl2pPr lvl="1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5A5A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lvl="1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lvl="2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lvl="3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lvl="4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lvl="5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lvl="6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lvl="7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lvl="8" indent="0" algn="ctr">
              <a:spcBef>
                <a:spcPts val="0"/>
              </a:spcBef>
              <a:buNone/>
              <a:defRPr sz="3600" b="0" i="0" u="none" strike="noStrike" cap="none">
                <a:solidFill>
                  <a:srgbClr val="A5A5A5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22" name="Google Shape;22;p3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A7A1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Schoolbook"/>
              <a:buNone/>
              <a:defRPr sz="44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FEFEFE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F6F5F4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F6F5F4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5" name="Google Shape;15;p28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6E4D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6E4D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6E4D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6E4D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6E4D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6E4D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6E4D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6E4D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6E4D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matroop.be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mailto:elstafftma@gmail.com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"/>
          <p:cNvSpPr txBox="1"/>
          <p:nvPr/>
        </p:nvSpPr>
        <p:spPr>
          <a:xfrm>
            <a:off x="2152650" y="2259449"/>
            <a:ext cx="7886700" cy="2339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Réunion de parents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BFBFB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TMA 2023-2024</a:t>
            </a:r>
            <a:endParaRPr/>
          </a:p>
        </p:txBody>
      </p:sp>
      <p:pic>
        <p:nvPicPr>
          <p:cNvPr id="28" name="Google Shape;28;p1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"/>
          <p:cNvSpPr txBox="1"/>
          <p:nvPr/>
        </p:nvSpPr>
        <p:spPr>
          <a:xfrm>
            <a:off x="3197658" y="350788"/>
            <a:ext cx="5819775" cy="64633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WARRAH</a:t>
            </a:r>
            <a:endParaRPr/>
          </a:p>
        </p:txBody>
      </p:sp>
      <p:sp>
        <p:nvSpPr>
          <p:cNvPr id="98" name="Google Shape;98;p9"/>
          <p:cNvSpPr txBox="1"/>
          <p:nvPr/>
        </p:nvSpPr>
        <p:spPr>
          <a:xfrm>
            <a:off x="5848349" y="1378448"/>
            <a:ext cx="59298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Tristan Aughuet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20 ans </a:t>
            </a:r>
            <a:r>
              <a:rPr lang="en-US" sz="12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( et toutes mes dents)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Dans l’unité depuis 14 ans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3 ans à la MPH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1</a:t>
            </a:r>
            <a:r>
              <a:rPr lang="en-US" sz="2800" baseline="30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 </a:t>
            </a: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année chef TMA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3</a:t>
            </a:r>
            <a:r>
              <a:rPr lang="en-US" sz="2800" baseline="30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</a:t>
            </a: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année bac en Ingénieur de gestion à l’UCL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Rôle dans le staff : matos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Contact : +32 499 75 79 59</a:t>
            </a:r>
            <a:endParaRPr/>
          </a:p>
        </p:txBody>
      </p:sp>
      <p:pic>
        <p:nvPicPr>
          <p:cNvPr id="99" name="Google Shape;99;p9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personne, habits, plein air, Visage humain&#10;&#10;Description générée automatiquement">
            <a:extLst>
              <a:ext uri="{FF2B5EF4-FFF2-40B4-BE49-F238E27FC236}">
                <a16:creationId xmlns:a16="http://schemas.microsoft.com/office/drawing/2014/main" id="{9CA67032-5D1D-2DDD-0639-A89DA291D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504" y="1205345"/>
            <a:ext cx="3871653" cy="51622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 txBox="1"/>
          <p:nvPr/>
        </p:nvSpPr>
        <p:spPr>
          <a:xfrm>
            <a:off x="3186112" y="350788"/>
            <a:ext cx="5819775" cy="64633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WARRIGAL</a:t>
            </a:r>
            <a:endParaRPr sz="2000">
              <a:solidFill>
                <a:srgbClr val="BFBFBF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5548314" y="1378448"/>
            <a:ext cx="63144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Nathan Courouble</a:t>
            </a:r>
            <a:endParaRPr sz="2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20 ans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Dans l’unité depuis 14 ans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 ans à la MPH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1</a:t>
            </a:r>
            <a:r>
              <a:rPr lang="en-US" sz="2800" baseline="30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 </a:t>
            </a: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année chef TMA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3</a:t>
            </a:r>
            <a:r>
              <a:rPr lang="en-US" sz="2800" baseline="30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</a:t>
            </a: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année bac en Ingénieur de gestion à l’UCL </a:t>
            </a:r>
            <a:r>
              <a:rPr lang="en-US" sz="1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(encore un ahah)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Rôle dans le staff : trésorier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Contact : +32 492 67 92 08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06" name="Google Shape;106;p10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personne, plein air, arbre, Visage humain&#10;&#10;Description générée automatiquement">
            <a:extLst>
              <a:ext uri="{FF2B5EF4-FFF2-40B4-BE49-F238E27FC236}">
                <a16:creationId xmlns:a16="http://schemas.microsoft.com/office/drawing/2014/main" id="{C8C2593A-9CE0-928E-6999-CB4177E3E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508" y="1236975"/>
            <a:ext cx="3500005" cy="466667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"/>
          <p:cNvSpPr txBox="1"/>
          <p:nvPr/>
        </p:nvSpPr>
        <p:spPr>
          <a:xfrm>
            <a:off x="3186112" y="350788"/>
            <a:ext cx="5819775" cy="58477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MIRIKI</a:t>
            </a:r>
            <a:endParaRPr sz="32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13" name="Google Shape;113;p11"/>
          <p:cNvSpPr txBox="1"/>
          <p:nvPr/>
        </p:nvSpPr>
        <p:spPr>
          <a:xfrm>
            <a:off x="5171046" y="1393924"/>
            <a:ext cx="6182700" cy="4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Côme Heymans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21 ans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Dans l’unité depuis 15 ans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3 ans à la BSL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1</a:t>
            </a:r>
            <a:r>
              <a:rPr lang="en-US" sz="2800" baseline="30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 </a:t>
            </a: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année chef TMA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Master en Bio ingénieur à la KUL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Rôle dans le staff : infirmier/mail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Contact : +32 493 29 90 84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14" name="Google Shape;114;p11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personne, habits, arbre, plein air&#10;&#10;Description générée automatiquement">
            <a:extLst>
              <a:ext uri="{FF2B5EF4-FFF2-40B4-BE49-F238E27FC236}">
                <a16:creationId xmlns:a16="http://schemas.microsoft.com/office/drawing/2014/main" id="{BF278F87-EEC9-29C2-85A0-C4C30CC92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125" y="1393924"/>
            <a:ext cx="3450129" cy="460017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"/>
          <p:cNvSpPr txBox="1"/>
          <p:nvPr/>
        </p:nvSpPr>
        <p:spPr>
          <a:xfrm>
            <a:off x="3186112" y="350788"/>
            <a:ext cx="5819775" cy="64633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BARASINGHA</a:t>
            </a:r>
            <a:endParaRPr sz="2000">
              <a:solidFill>
                <a:srgbClr val="BFBFBF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21" name="Google Shape;121;p12"/>
          <p:cNvSpPr txBox="1"/>
          <p:nvPr/>
        </p:nvSpPr>
        <p:spPr>
          <a:xfrm>
            <a:off x="5562598" y="1378448"/>
            <a:ext cx="6032100" cy="3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Louis Vliebergh</a:t>
            </a:r>
            <a:endParaRPr sz="2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20 ans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Dans l’unité depuis 15 ans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3 ans à la RDE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1</a:t>
            </a:r>
            <a:r>
              <a:rPr lang="en-US" sz="2800" baseline="30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 </a:t>
            </a: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année chef TMA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Master en Bio ingénieur à l’UCL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Rôle dans le staff : transport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Contact : +32 491 59 61 71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22" name="Google Shape;122;p12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personne, habits, Visage humain, arbre&#10;&#10;Description générée automatiquement">
            <a:extLst>
              <a:ext uri="{FF2B5EF4-FFF2-40B4-BE49-F238E27FC236}">
                <a16:creationId xmlns:a16="http://schemas.microsoft.com/office/drawing/2014/main" id="{7E272A5F-B0D0-3232-7D06-3B55F946F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570" y="1255221"/>
            <a:ext cx="3649634" cy="486617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/>
        </p:nvSpPr>
        <p:spPr>
          <a:xfrm>
            <a:off x="3197658" y="350788"/>
            <a:ext cx="5819775" cy="64633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OUANDJI</a:t>
            </a:r>
            <a:endParaRPr/>
          </a:p>
        </p:txBody>
      </p:sp>
      <p:sp>
        <p:nvSpPr>
          <p:cNvPr id="129" name="Google Shape;129;p13"/>
          <p:cNvSpPr txBox="1"/>
          <p:nvPr/>
        </p:nvSpPr>
        <p:spPr>
          <a:xfrm>
            <a:off x="5848349" y="1378448"/>
            <a:ext cx="5929800" cy="46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Pierre Pasture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19 ans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Dans l’unité depuis 14 ans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 ans à la BSL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1</a:t>
            </a:r>
            <a:r>
              <a:rPr lang="en-US" sz="2800" baseline="30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 </a:t>
            </a: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année chef TMA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3</a:t>
            </a:r>
            <a:r>
              <a:rPr lang="en-US" sz="2800" baseline="30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</a:t>
            </a: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année bac en Ingénieur civil à l’UCL</a:t>
            </a:r>
            <a:endParaRPr sz="14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Rôle dans le staff : site/absence/24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Contact : +32 479 45 61 23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30" name="Google Shape;130;p13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personne, Visage humain, habits, plein air&#10;&#10;Description générée automatiquement">
            <a:extLst>
              <a:ext uri="{FF2B5EF4-FFF2-40B4-BE49-F238E27FC236}">
                <a16:creationId xmlns:a16="http://schemas.microsoft.com/office/drawing/2014/main" id="{3E224752-F49C-5B70-C97D-966D9462A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29" y="1232492"/>
            <a:ext cx="3728258" cy="497101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 txBox="1"/>
          <p:nvPr/>
        </p:nvSpPr>
        <p:spPr>
          <a:xfrm>
            <a:off x="2152650" y="2413337"/>
            <a:ext cx="78867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Informations pratiques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TMA 2023-2024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37" name="Google Shape;137;p14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 txBox="1"/>
          <p:nvPr/>
        </p:nvSpPr>
        <p:spPr>
          <a:xfrm>
            <a:off x="3186111" y="265034"/>
            <a:ext cx="5819700" cy="5850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POINTS SENSIBLES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43" name="Google Shape;143;p15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5"/>
          <p:cNvSpPr txBox="1"/>
          <p:nvPr/>
        </p:nvSpPr>
        <p:spPr>
          <a:xfrm>
            <a:off x="956441" y="2511305"/>
            <a:ext cx="9974317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 b="1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Alcool</a:t>
            </a:r>
            <a:endParaRPr sz="2400" b="1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marR="0" lvl="0" indent="-285750" algn="just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 b="1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Cigarettes électroniques </a:t>
            </a:r>
            <a:endParaRPr/>
          </a:p>
          <a:p>
            <a:pPr marL="285750" marR="0" lvl="0" indent="-285750" algn="just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 b="1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Cigarettes </a:t>
            </a:r>
            <a:endParaRPr/>
          </a:p>
          <a:p>
            <a:pPr marL="285750" marR="0" lvl="0" indent="-285750" algn="just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 b="1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Drogues</a:t>
            </a:r>
            <a:r>
              <a:rPr lang="en-US" sz="1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endParaRPr/>
          </a:p>
          <a:p>
            <a:pPr marL="742950" marR="0" lvl="1" indent="-285750" algn="just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Interdit : Renvoi immédiat </a:t>
            </a:r>
            <a:endParaRPr/>
          </a:p>
          <a:p>
            <a:pPr marL="285750" marR="0" lvl="0" indent="-285750" algn="just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 b="1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Téléphone</a:t>
            </a: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endParaRPr/>
          </a:p>
          <a:p>
            <a:pPr marL="742950" marR="0" lvl="1" indent="-285750" algn="just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Interdit au camp et pendant l’année (sauf sous certaines conditions)</a:t>
            </a:r>
            <a:endParaRPr/>
          </a:p>
        </p:txBody>
      </p:sp>
      <p:pic>
        <p:nvPicPr>
          <p:cNvPr id="145" name="Google Shape;145;p15" descr="Une image contenant cercle, Graphique, symbole, Polic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259" y="-339762"/>
            <a:ext cx="3175000" cy="31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"/>
          <p:cNvSpPr txBox="1"/>
          <p:nvPr/>
        </p:nvSpPr>
        <p:spPr>
          <a:xfrm>
            <a:off x="3186112" y="150733"/>
            <a:ext cx="5819775" cy="584776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L’uniforme impeccable</a:t>
            </a:r>
            <a:endParaRPr/>
          </a:p>
        </p:txBody>
      </p:sp>
      <p:sp>
        <p:nvSpPr>
          <p:cNvPr id="151" name="Google Shape;151;p16"/>
          <p:cNvSpPr txBox="1"/>
          <p:nvPr/>
        </p:nvSpPr>
        <p:spPr>
          <a:xfrm>
            <a:off x="804950" y="1950550"/>
            <a:ext cx="60429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Short en velours bleu marine, hautes chaussettes grises, bottines!!, chemise bleu + insignes, foulard gris clair à bords bleus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Tout est disponible à la scouterie ( Voir site)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52" name="Google Shape;152;p16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5225" y="1054100"/>
            <a:ext cx="3825275" cy="573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 txBox="1"/>
          <p:nvPr/>
        </p:nvSpPr>
        <p:spPr>
          <a:xfrm>
            <a:off x="3353377" y="148359"/>
            <a:ext cx="5819775" cy="584776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Les réunions</a:t>
            </a:r>
            <a:endParaRPr sz="32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59" name="Google Shape;159;p18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8"/>
          <p:cNvSpPr txBox="1"/>
          <p:nvPr/>
        </p:nvSpPr>
        <p:spPr>
          <a:xfrm>
            <a:off x="772275" y="844350"/>
            <a:ext cx="11471100" cy="53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4000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Samedi: 10h–17h30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40005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RDV au champ Pigeolet 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40005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Uniforme impeccable </a:t>
            </a:r>
            <a:endParaRPr sz="2500">
              <a:solidFill>
                <a:schemeClr val="lt1"/>
              </a:solidFill>
            </a:endParaRPr>
          </a:p>
          <a:p>
            <a:pPr marL="342900" lvl="0" indent="-40005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Picnic : Boîte à tartines, gourde (pas de plastique jetable!!).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40005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Vélo en ordre : </a:t>
            </a:r>
            <a:endParaRPr sz="2500">
              <a:solidFill>
                <a:schemeClr val="lt1"/>
              </a:solidFill>
            </a:endParaRPr>
          </a:p>
          <a:p>
            <a:pPr marL="342900" lvl="1" indent="-15875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Phares </a:t>
            </a:r>
            <a:endParaRPr sz="2500">
              <a:solidFill>
                <a:schemeClr val="lt1"/>
              </a:solidFill>
            </a:endParaRPr>
          </a:p>
          <a:p>
            <a:pPr marL="342900" lvl="1" indent="-15875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Pneus gonflés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1" indent="-15875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Freins en ordre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1" indent="-15875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Casque et vareuse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=&gt; Si problème, </a:t>
            </a:r>
            <a:r>
              <a:rPr lang="en-US" sz="2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retour maison</a:t>
            </a: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!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238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Discipline à vélo (sensibilisez vos enfants !)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3238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Rouler à droite,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3238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Pas de queue de poisson,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32385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/>
          <p:nvPr/>
        </p:nvSpPr>
        <p:spPr>
          <a:xfrm>
            <a:off x="3272559" y="321541"/>
            <a:ext cx="5819775" cy="584776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Les Week ends</a:t>
            </a:r>
            <a:endParaRPr/>
          </a:p>
        </p:txBody>
      </p:sp>
      <p:sp>
        <p:nvSpPr>
          <p:cNvPr id="166" name="Google Shape;166;p20"/>
          <p:cNvSpPr txBox="1"/>
          <p:nvPr/>
        </p:nvSpPr>
        <p:spPr>
          <a:xfrm>
            <a:off x="686955" y="1198995"/>
            <a:ext cx="7596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Week-end 1 :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13-14-15</a:t>
            </a:r>
            <a:r>
              <a:rPr lang="en-US" sz="24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octobre 202</a:t>
            </a: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3</a:t>
            </a:r>
            <a:endParaRPr sz="24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583980" y="2570870"/>
            <a:ext cx="9040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Week-end 2 :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1</a:t>
            </a: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6</a:t>
            </a:r>
            <a:r>
              <a:rPr lang="en-US" sz="24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-1</a:t>
            </a: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7</a:t>
            </a:r>
            <a:r>
              <a:rPr lang="en-US" sz="24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-1</a:t>
            </a: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8</a:t>
            </a:r>
            <a:r>
              <a:rPr lang="en-US" sz="24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février 202</a:t>
            </a: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4</a:t>
            </a:r>
            <a:endParaRPr/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68" name="Google Shape;168;p20"/>
          <p:cNvSpPr txBox="1"/>
          <p:nvPr/>
        </p:nvSpPr>
        <p:spPr>
          <a:xfrm>
            <a:off x="686955" y="6066170"/>
            <a:ext cx="1136217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Des informations complémentaires vous seront envoyées en temps voulu avec le thème, la liste des choses à prendre, les heures d’arrivée/départ,…</a:t>
            </a:r>
            <a:endParaRPr/>
          </a:p>
        </p:txBody>
      </p:sp>
      <p:pic>
        <p:nvPicPr>
          <p:cNvPr id="169" name="Google Shape;169;p20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0"/>
          <p:cNvSpPr txBox="1"/>
          <p:nvPr/>
        </p:nvSpPr>
        <p:spPr>
          <a:xfrm>
            <a:off x="686955" y="3876570"/>
            <a:ext cx="9040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24H vélo :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23-24 mars</a:t>
            </a:r>
            <a:r>
              <a:rPr lang="en-US" sz="24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202</a:t>
            </a: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4</a:t>
            </a:r>
            <a:endParaRPr/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71" name="Google Shape;171;p20" descr="RÃ©sultat de recherche d'images pour &quot;feu de camps insta&quo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85626" y="1271313"/>
            <a:ext cx="3051751" cy="4577650"/>
          </a:xfrm>
          <a:prstGeom prst="rect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27e5636904c_1_0"/>
          <p:cNvSpPr txBox="1">
            <a:spLocks noGrp="1"/>
          </p:cNvSpPr>
          <p:nvPr>
            <p:ph type="ctrTitle"/>
          </p:nvPr>
        </p:nvSpPr>
        <p:spPr>
          <a:xfrm>
            <a:off x="3692925" y="339826"/>
            <a:ext cx="4556100" cy="411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table des matières</a:t>
            </a:r>
            <a:endParaRPr sz="4000"/>
          </a:p>
        </p:txBody>
      </p:sp>
      <p:sp>
        <p:nvSpPr>
          <p:cNvPr id="35" name="Google Shape;35;g27e5636904c_1_0"/>
          <p:cNvSpPr txBox="1"/>
          <p:nvPr/>
        </p:nvSpPr>
        <p:spPr>
          <a:xfrm>
            <a:off x="805350" y="834100"/>
            <a:ext cx="8369700" cy="48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entury Schoolbook"/>
              <a:buChar char="-"/>
            </a:pPr>
            <a:r>
              <a:rPr lang="en-US" sz="2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Unité Saint-Germain</a:t>
            </a:r>
            <a:endParaRPr sz="2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entury Schoolbook"/>
              <a:buChar char="-"/>
            </a:pPr>
            <a:r>
              <a:rPr lang="en-US" sz="2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La TMA</a:t>
            </a:r>
            <a:endParaRPr sz="2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entury Schoolbook"/>
              <a:buChar char="-"/>
            </a:pPr>
            <a:r>
              <a:rPr lang="en-US" sz="2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Présentation du staff</a:t>
            </a:r>
            <a:endParaRPr sz="2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entury Schoolbook"/>
              <a:buChar char="-"/>
            </a:pPr>
            <a:r>
              <a:rPr lang="en-US" sz="2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Points sensibles</a:t>
            </a:r>
            <a:endParaRPr sz="2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entury Schoolbook"/>
              <a:buChar char="-"/>
            </a:pPr>
            <a:r>
              <a:rPr lang="en-US" sz="2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L’uniforme impeccable</a:t>
            </a:r>
            <a:endParaRPr sz="2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entury Schoolbook"/>
              <a:buChar char="-"/>
            </a:pPr>
            <a:r>
              <a:rPr lang="en-US" sz="2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Contact Absences</a:t>
            </a:r>
            <a:endParaRPr sz="2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entury Schoolbook"/>
              <a:buChar char="-"/>
            </a:pPr>
            <a:r>
              <a:rPr lang="en-US" sz="2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Les Week ends</a:t>
            </a:r>
            <a:endParaRPr sz="2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8735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entury Schoolbook"/>
              <a:buChar char="-"/>
            </a:pPr>
            <a:r>
              <a:rPr lang="en-US" sz="2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Les 24H vélo</a:t>
            </a:r>
            <a:endParaRPr sz="2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entury Schoolbook"/>
              <a:buChar char="-"/>
            </a:pPr>
            <a:r>
              <a:rPr lang="en-US" sz="2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Journées spéciales</a:t>
            </a:r>
            <a:endParaRPr sz="2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entury Schoolbook"/>
              <a:buChar char="-"/>
            </a:pPr>
            <a:r>
              <a:rPr lang="en-US" sz="2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Le grand camp</a:t>
            </a:r>
            <a:endParaRPr sz="2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entury Schoolbook"/>
              <a:buChar char="-"/>
            </a:pPr>
            <a:r>
              <a:rPr lang="en-US" sz="2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Trésorerie</a:t>
            </a:r>
            <a:endParaRPr sz="2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entury Schoolbook"/>
              <a:buChar char="-"/>
            </a:pPr>
            <a:r>
              <a:rPr lang="en-US" sz="2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L’engagement dans la troupe!</a:t>
            </a:r>
            <a:endParaRPr sz="30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" name="Google Shape;36;g27e5636904c_1_0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e707233b44_0_13"/>
          <p:cNvSpPr txBox="1">
            <a:spLocks noGrp="1"/>
          </p:cNvSpPr>
          <p:nvPr>
            <p:ph type="ctrTitle"/>
          </p:nvPr>
        </p:nvSpPr>
        <p:spPr>
          <a:xfrm>
            <a:off x="4198948" y="274976"/>
            <a:ext cx="3794100" cy="1135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24H vélo</a:t>
            </a:r>
            <a:endParaRPr/>
          </a:p>
        </p:txBody>
      </p:sp>
      <p:sp>
        <p:nvSpPr>
          <p:cNvPr id="178" name="Google Shape;178;g1e707233b44_0_13"/>
          <p:cNvSpPr txBox="1"/>
          <p:nvPr/>
        </p:nvSpPr>
        <p:spPr>
          <a:xfrm>
            <a:off x="625155" y="1410770"/>
            <a:ext cx="9040200" cy="5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540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Événement purement scout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Char char="•"/>
            </a:pPr>
            <a:r>
              <a:rPr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But : faire un maximum de tours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Char char="•"/>
            </a:pPr>
            <a:r>
              <a:rPr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Pas d’alcool, cigarette,...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sz="30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Entrainements vélo</a:t>
            </a:r>
            <a:r>
              <a:rPr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: </a:t>
            </a:r>
            <a:r>
              <a:rPr lang="en-US" sz="3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obligatoire tous les jours</a:t>
            </a:r>
            <a:endParaRPr sz="3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Hors du cadre des scouts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Encadrements le mercredi et dimanche (+extra pour les vrais machine)</a:t>
            </a:r>
            <a:endParaRPr sz="3000">
              <a:solidFill>
                <a:schemeClr val="lt1"/>
              </a:solidFill>
            </a:endParaRPr>
          </a:p>
          <a:p>
            <a:pPr marL="2540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</a:pPr>
            <a:r>
              <a:rPr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Enfants sous la responsabilité des parents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79" name="Google Shape;179;g1e707233b44_0_13" descr="Une image contenant personne, extérieur, groupe, gens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0" y="1462250"/>
            <a:ext cx="3459900" cy="265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1e707233b44_0_13" descr="Une image contenant texte, Police, Graphique, logo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"/>
          <p:cNvSpPr txBox="1"/>
          <p:nvPr/>
        </p:nvSpPr>
        <p:spPr>
          <a:xfrm>
            <a:off x="3249468" y="217631"/>
            <a:ext cx="5819775" cy="584776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Journées spéciales </a:t>
            </a:r>
            <a:endParaRPr/>
          </a:p>
        </p:txBody>
      </p:sp>
      <p:sp>
        <p:nvSpPr>
          <p:cNvPr id="186" name="Google Shape;186;p21"/>
          <p:cNvSpPr txBox="1"/>
          <p:nvPr/>
        </p:nvSpPr>
        <p:spPr>
          <a:xfrm>
            <a:off x="607344" y="2075125"/>
            <a:ext cx="46134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Réunions spéciales vacances: 4 novembre et 9 mars 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Veillée de Noël: vendredi 8 décembre </a:t>
            </a:r>
            <a:endParaRPr sz="24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Schoolbook"/>
              <a:buChar char="▪"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fête d’unité le 13 avril</a:t>
            </a:r>
            <a:endParaRPr sz="24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marR="0" lvl="0" indent="-17145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87" name="Google Shape;187;p21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2296" y="1477027"/>
            <a:ext cx="4720900" cy="4959711"/>
          </a:xfrm>
          <a:prstGeom prst="rect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"/>
          <p:cNvSpPr txBox="1"/>
          <p:nvPr/>
        </p:nvSpPr>
        <p:spPr>
          <a:xfrm>
            <a:off x="3422650" y="206087"/>
            <a:ext cx="5819775" cy="58477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Le grand camp</a:t>
            </a:r>
            <a:endParaRPr/>
          </a:p>
        </p:txBody>
      </p:sp>
      <p:sp>
        <p:nvSpPr>
          <p:cNvPr id="194" name="Google Shape;194;p22"/>
          <p:cNvSpPr txBox="1"/>
          <p:nvPr/>
        </p:nvSpPr>
        <p:spPr>
          <a:xfrm>
            <a:off x="373846" y="1951350"/>
            <a:ext cx="62163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 Symbols"/>
              <a:buChar char="▪"/>
            </a:pPr>
            <a:r>
              <a:rPr lang="en-US" sz="3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Pré-camp : 13-15 juillet</a:t>
            </a:r>
            <a:endParaRPr sz="3000"/>
          </a:p>
          <a:p>
            <a:pPr marL="285750" marR="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 Symbols"/>
              <a:buChar char="▪"/>
            </a:pPr>
            <a:r>
              <a:rPr lang="en-US" sz="3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Grand camp : 15-30 juillet</a:t>
            </a:r>
            <a:endParaRPr sz="3000"/>
          </a:p>
          <a:p>
            <a:pPr marL="285750" marR="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 Symbols"/>
              <a:buChar char="▪"/>
            </a:pPr>
            <a:r>
              <a:rPr lang="en-US" sz="3000" u="sng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Présence obligatoire au camp !</a:t>
            </a:r>
            <a:r>
              <a:rPr lang="en-US" sz="3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Merci de planifier vos vacances en fonction ;-)</a:t>
            </a:r>
            <a:endParaRPr sz="3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95" name="Google Shape;19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8975" y="1354000"/>
            <a:ext cx="5663624" cy="424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2" descr="Une image contenant texte, Police, Graphique, logo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"/>
          <p:cNvSpPr txBox="1"/>
          <p:nvPr/>
        </p:nvSpPr>
        <p:spPr>
          <a:xfrm>
            <a:off x="3352798" y="225088"/>
            <a:ext cx="5819775" cy="58477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Trésorerie</a:t>
            </a:r>
            <a:endParaRPr/>
          </a:p>
        </p:txBody>
      </p:sp>
      <p:sp>
        <p:nvSpPr>
          <p:cNvPr id="202" name="Google Shape;202;p23"/>
          <p:cNvSpPr txBox="1"/>
          <p:nvPr/>
        </p:nvSpPr>
        <p:spPr>
          <a:xfrm>
            <a:off x="712850" y="809875"/>
            <a:ext cx="9045000" cy="58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u="sng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Détails du forfait : </a:t>
            </a:r>
            <a:endParaRPr sz="2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entury Schoolbook"/>
              <a:buChar char="-"/>
            </a:pPr>
            <a:r>
              <a:rPr lang="en-US" sz="2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réunion de passage : 5€</a:t>
            </a:r>
            <a:endParaRPr sz="2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entury Schoolbook"/>
              <a:buChar char="-"/>
            </a:pPr>
            <a:r>
              <a:rPr lang="en-US" sz="2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Week-end 1 : 30€</a:t>
            </a:r>
            <a:endParaRPr sz="2500">
              <a:solidFill>
                <a:schemeClr val="lt1"/>
              </a:solidFill>
            </a:endParaRPr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entury Schoolbook"/>
              <a:buChar char="-"/>
            </a:pPr>
            <a:r>
              <a:rPr lang="en-US" sz="2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Réunion spéciale Toussaint : 10€</a:t>
            </a:r>
            <a:endParaRPr sz="2500">
              <a:solidFill>
                <a:schemeClr val="lt1"/>
              </a:solidFill>
            </a:endParaRPr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entury Schoolbook"/>
              <a:buChar char="-"/>
            </a:pPr>
            <a:r>
              <a:rPr lang="en-US" sz="2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Veillée de Noël : 5€</a:t>
            </a:r>
            <a:endParaRPr sz="2500">
              <a:solidFill>
                <a:schemeClr val="lt1"/>
              </a:solidFill>
            </a:endParaRPr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entury Schoolbook"/>
              <a:buChar char="-"/>
            </a:pPr>
            <a:r>
              <a:rPr lang="en-US" sz="2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Week-end 2 : 30€</a:t>
            </a:r>
            <a:endParaRPr sz="2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entury Schoolbook"/>
              <a:buChar char="-"/>
            </a:pPr>
            <a:r>
              <a:rPr lang="en-US" sz="2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24h velo: 30€</a:t>
            </a:r>
            <a:endParaRPr sz="2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entury Schoolbook"/>
              <a:buChar char="-"/>
            </a:pPr>
            <a:r>
              <a:rPr lang="en-US" sz="2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Réunion spéciale Carnaval : 10€</a:t>
            </a:r>
            <a:endParaRPr sz="2500">
              <a:solidFill>
                <a:schemeClr val="lt1"/>
              </a:solidFill>
            </a:endParaRPr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entury Schoolbook"/>
              <a:buChar char="-"/>
            </a:pPr>
            <a:r>
              <a:rPr lang="en-US" sz="2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Fête d’Unité : 5€</a:t>
            </a:r>
            <a:endParaRPr sz="2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entury Schoolbook"/>
              <a:buChar char="-"/>
            </a:pPr>
            <a:r>
              <a:rPr lang="en-US" sz="2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Réunions normales : 5€</a:t>
            </a:r>
            <a:endParaRPr sz="2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entury Schoolbook"/>
              <a:buChar char="-"/>
            </a:pPr>
            <a:endParaRPr sz="2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Total: 130€</a:t>
            </a:r>
            <a:endParaRPr sz="2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15900" lvl="0" indent="-2730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ATTENTION!  Différent de la cotisation à verser sur le compte de l’unité</a:t>
            </a:r>
            <a:endParaRPr sz="2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203" name="Google Shape;203;p23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"/>
          <p:cNvSpPr txBox="1"/>
          <p:nvPr/>
        </p:nvSpPr>
        <p:spPr>
          <a:xfrm>
            <a:off x="3390041" y="227830"/>
            <a:ext cx="5819700" cy="5850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Absences</a:t>
            </a:r>
            <a:endParaRPr/>
          </a:p>
        </p:txBody>
      </p:sp>
      <p:sp>
        <p:nvSpPr>
          <p:cNvPr id="209" name="Google Shape;209;p17"/>
          <p:cNvSpPr txBox="1"/>
          <p:nvPr/>
        </p:nvSpPr>
        <p:spPr>
          <a:xfrm>
            <a:off x="479525" y="1234173"/>
            <a:ext cx="112329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en-US" sz="2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Pour prévenir d’une exceptionnelle ABSENCE de votre enfant à la réunion, merci de prévenir via le site www.tmatroop.be</a:t>
            </a:r>
            <a:endParaRPr/>
          </a:p>
          <a:p>
            <a:pPr marL="2743200" marR="0" lvl="6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FF0000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10" name="Google Shape;210;p17"/>
          <p:cNvSpPr txBox="1"/>
          <p:nvPr/>
        </p:nvSpPr>
        <p:spPr>
          <a:xfrm>
            <a:off x="552068" y="2478438"/>
            <a:ext cx="1149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ATTENTION : </a:t>
            </a:r>
            <a:r>
              <a:rPr lang="en-US" sz="16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les absences ne sont plus acceptées ni par mail, ni par message</a:t>
            </a: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11" name="Google Shape;211;p17"/>
          <p:cNvSpPr txBox="1"/>
          <p:nvPr/>
        </p:nvSpPr>
        <p:spPr>
          <a:xfrm>
            <a:off x="479523" y="3517789"/>
            <a:ext cx="116409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en-US" sz="2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AU MAXIMUM EVITER LES ABSENCES ET LES RETARDS:</a:t>
            </a:r>
            <a:endParaRPr/>
          </a:p>
          <a:p>
            <a:pPr marL="285750" marR="0" lvl="0" indent="-158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endParaRPr sz="20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	- Par souci d’organisation</a:t>
            </a:r>
            <a:endParaRPr sz="20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	- Parce que c’est plus amusant une réunion avec tous nos scouts en pleine forme</a:t>
            </a:r>
            <a:endParaRPr sz="20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	- Parce qu’il existe une liste d’attente de 25 enfants qui aimeraient faire partie de l’Unité 			Saint-Germain. Si vous ne vous sentez pas prêt à respecter les éphémérides données en début 	d’année, d’autres enfants seraient ravis de pouvoir faire partie intégrante de la TMA</a:t>
            </a:r>
            <a:endParaRPr/>
          </a:p>
        </p:txBody>
      </p:sp>
      <p:pic>
        <p:nvPicPr>
          <p:cNvPr id="212" name="Google Shape;212;p17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4"/>
          <p:cNvSpPr txBox="1"/>
          <p:nvPr/>
        </p:nvSpPr>
        <p:spPr>
          <a:xfrm>
            <a:off x="5478459" y="173050"/>
            <a:ext cx="1235100" cy="7080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Site</a:t>
            </a:r>
            <a:endParaRPr sz="4000">
              <a:solidFill>
                <a:srgbClr val="BFBFBF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18" name="Google Shape;218;p24"/>
          <p:cNvSpPr txBox="1"/>
          <p:nvPr/>
        </p:nvSpPr>
        <p:spPr>
          <a:xfrm>
            <a:off x="3255575" y="2714590"/>
            <a:ext cx="5680849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www.tmatroop.be</a:t>
            </a:r>
            <a:endParaRPr sz="5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19" name="Google Shape;219;p24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"/>
          <p:cNvSpPr txBox="1"/>
          <p:nvPr/>
        </p:nvSpPr>
        <p:spPr>
          <a:xfrm>
            <a:off x="2450234" y="209615"/>
            <a:ext cx="7291500" cy="5850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L’engagement dans la troupe!</a:t>
            </a:r>
            <a:endParaRPr/>
          </a:p>
        </p:txBody>
      </p:sp>
      <p:pic>
        <p:nvPicPr>
          <p:cNvPr id="225" name="Google Shape;225;p25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9743" y="2109729"/>
            <a:ext cx="3611725" cy="31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5"/>
          <p:cNvSpPr txBox="1"/>
          <p:nvPr/>
        </p:nvSpPr>
        <p:spPr>
          <a:xfrm>
            <a:off x="854150" y="1054100"/>
            <a:ext cx="6796800" cy="55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15900" lvl="0" indent="-2730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PRÉVENEZ NOUS LE PLUS VITE POSSIBLE VIA LE SITE !!!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lvl="0" indent="-2730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 mieux : éviter les absences… Nous avons besoin de tous les scouts !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lvl="0" indent="-2730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 bout de 3 absences injustifiées, le staff se réserve le droit d’appliquer une mesure.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lvl="0" indent="-2730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10h00 : rdv au champi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lvl="0" indent="-2730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10h15 : premier rassemblement :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500" u="sng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prise des absences</a:t>
            </a:r>
            <a:endParaRPr sz="2500" u="sng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lvl="0" indent="-2730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10h30 : départ du champi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e707233b44_0_30"/>
          <p:cNvSpPr txBox="1">
            <a:spLocks noGrp="1"/>
          </p:cNvSpPr>
          <p:nvPr>
            <p:ph type="ctrTitle"/>
          </p:nvPr>
        </p:nvSpPr>
        <p:spPr>
          <a:xfrm>
            <a:off x="1261875" y="401598"/>
            <a:ext cx="9418200" cy="70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Contacts</a:t>
            </a:r>
            <a:endParaRPr sz="4000"/>
          </a:p>
        </p:txBody>
      </p:sp>
      <p:sp>
        <p:nvSpPr>
          <p:cNvPr id="234" name="Google Shape;234;g1e707233b44_0_30"/>
          <p:cNvSpPr txBox="1">
            <a:spLocks noGrp="1"/>
          </p:cNvSpPr>
          <p:nvPr>
            <p:ph type="subTitle" idx="1"/>
          </p:nvPr>
        </p:nvSpPr>
        <p:spPr>
          <a:xfrm>
            <a:off x="885575" y="1204775"/>
            <a:ext cx="9794400" cy="5287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1590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Site Unité : </a:t>
            </a:r>
            <a:r>
              <a:rPr lang="en-US" sz="25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www.unitesaintgermain.be</a:t>
            </a:r>
            <a:endParaRPr sz="2500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Consultez notre site, toutes les informations s’y retrouvent !! </a:t>
            </a:r>
            <a:r>
              <a:rPr lang="en-US" sz="25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www.tmatroop.be</a:t>
            </a: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590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Pour tout autre problème ou question sans réponse n’hésitez pas à envoyer un mail à l’adresse suivante : </a:t>
            </a:r>
            <a:r>
              <a:rPr lang="en-US" sz="25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elstafftma@gmail.com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cas de problème </a:t>
            </a:r>
            <a:r>
              <a:rPr lang="en-US" sz="25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urgent </a:t>
            </a: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contactez: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Pajero (Meulemans Victor : 0497801963)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235" name="Google Shape;235;g1e707233b44_0_30" descr="Une image contenant texte, Police, Graphique, logo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6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9575" y="292425"/>
            <a:ext cx="6332850" cy="282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6"/>
          <p:cNvSpPr txBox="1"/>
          <p:nvPr/>
        </p:nvSpPr>
        <p:spPr>
          <a:xfrm>
            <a:off x="2847150" y="3429000"/>
            <a:ext cx="6497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Merci pour votre écoute !</a:t>
            </a:r>
            <a:endParaRPr sz="3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des questions ?</a:t>
            </a:r>
            <a:endParaRPr sz="35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/>
          <p:nvPr/>
        </p:nvSpPr>
        <p:spPr>
          <a:xfrm>
            <a:off x="3186112" y="265034"/>
            <a:ext cx="5819775" cy="58477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Unité Saint-Germain</a:t>
            </a:r>
            <a:endParaRPr sz="3200" b="0" i="0" u="none" strike="noStrike" cap="none">
              <a:solidFill>
                <a:srgbClr val="BFBFBF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42" name="Google Shape;42;p2" descr="Afficher l’image source"/>
          <p:cNvSpPr/>
          <p:nvPr/>
        </p:nvSpPr>
        <p:spPr>
          <a:xfrm>
            <a:off x="10525267" y="4934092"/>
            <a:ext cx="438008" cy="43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43" name="Google Shape;43;p2" descr="Afficher l’image sour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044" y="1581150"/>
            <a:ext cx="2354298" cy="3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"/>
          <p:cNvSpPr txBox="1"/>
          <p:nvPr/>
        </p:nvSpPr>
        <p:spPr>
          <a:xfrm>
            <a:off x="3186112" y="2033906"/>
            <a:ext cx="8391525" cy="283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Unité catholique (Fédération Les Scouts)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Composée de 7 sections (BSL – RDE – MRC – MPH – CBM – TMA – les Jer’s ) 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Existante depuis + de 30 ans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Plus de cinquante animateurs pour encadrer les animés</a:t>
            </a:r>
            <a:endParaRPr/>
          </a:p>
        </p:txBody>
      </p:sp>
      <p:pic>
        <p:nvPicPr>
          <p:cNvPr id="45" name="Google Shape;45;p2" descr="Une image contenant texte, Police, Graphique, logo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 txBox="1"/>
          <p:nvPr/>
        </p:nvSpPr>
        <p:spPr>
          <a:xfrm>
            <a:off x="513781" y="879781"/>
            <a:ext cx="7216271" cy="168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On accueille les garçons de 2007 à 2011</a:t>
            </a:r>
            <a:endParaRPr/>
          </a:p>
          <a:p>
            <a:pPr marL="285750" marR="0" lvl="0" indent="-133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sz="24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marR="0" lvl="0" indent="-133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sz="24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51" name="Google Shape;51;p3"/>
          <p:cNvSpPr txBox="1"/>
          <p:nvPr/>
        </p:nvSpPr>
        <p:spPr>
          <a:xfrm>
            <a:off x="3186112" y="265034"/>
            <a:ext cx="5819775" cy="584775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La troupe - La TMA</a:t>
            </a:r>
            <a:endParaRPr sz="3200">
              <a:solidFill>
                <a:srgbClr val="BFBFBF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52" name="Google Shape;52;p3"/>
          <p:cNvSpPr txBox="1"/>
          <p:nvPr/>
        </p:nvSpPr>
        <p:spPr>
          <a:xfrm>
            <a:off x="513781" y="1437638"/>
            <a:ext cx="11312459" cy="613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TMA est l’acronyme de Terre – Mer – Air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Troupe à vélo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Existante depuis 37 ans!!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La troupe est composée de :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	- 58 scouts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	- 8 patrouilles de 7 à 8 scouts :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      </a:t>
            </a:r>
            <a:r>
              <a:rPr lang="en-US" sz="1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- Albatros, Chamois, Grizzlis, Condors, Aurochs, Dauphins, Mégathériums, Caribous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	- 9 animateurs plus motivés que jamais</a:t>
            </a:r>
            <a:endParaRPr/>
          </a:p>
          <a:p>
            <a:pPr marL="1200150" marR="0" lvl="2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Tous bénévoles</a:t>
            </a:r>
            <a:endParaRPr/>
          </a:p>
          <a:p>
            <a:pPr marL="1200150" marR="0" lvl="2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Ayant tous beaucoup d’expérience dans les mouvements de jeunesse</a:t>
            </a:r>
            <a:endParaRPr/>
          </a:p>
          <a:p>
            <a:pPr marL="1200150" marR="0" lvl="2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914400" marR="0" lvl="2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53" name="Google Shape;53;p3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3" descr="Une image contenant plein air, herbe, ciel, nuag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62749" y="1233347"/>
            <a:ext cx="4106540" cy="3079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"/>
          <p:cNvSpPr txBox="1"/>
          <p:nvPr/>
        </p:nvSpPr>
        <p:spPr>
          <a:xfrm>
            <a:off x="1209675" y="2259449"/>
            <a:ext cx="9772650" cy="2339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Présentation du staff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BFBFB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TMA 2023-2024</a:t>
            </a:r>
            <a:endParaRPr sz="4400">
              <a:solidFill>
                <a:srgbClr val="BFBFBF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60" name="Google Shape;60;p4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 txBox="1"/>
          <p:nvPr/>
        </p:nvSpPr>
        <p:spPr>
          <a:xfrm>
            <a:off x="3186112" y="350788"/>
            <a:ext cx="5819775" cy="64633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PAJÉRO</a:t>
            </a:r>
            <a:endParaRPr sz="2000">
              <a:solidFill>
                <a:srgbClr val="BFBFBF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6" name="Google Shape;66;p5"/>
          <p:cNvSpPr txBox="1"/>
          <p:nvPr/>
        </p:nvSpPr>
        <p:spPr>
          <a:xfrm>
            <a:off x="5957090" y="1543050"/>
            <a:ext cx="57300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Victor Meulemans</a:t>
            </a:r>
            <a:endParaRPr sz="2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21 ans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Dans l’unité depuis 16 ans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3</a:t>
            </a:r>
            <a:r>
              <a:rPr lang="en-US" sz="2800" baseline="30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ans à la MPH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</a:t>
            </a:r>
            <a:r>
              <a:rPr lang="en-US" sz="2800" baseline="30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</a:t>
            </a: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année chef TMA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 et 3</a:t>
            </a:r>
            <a:r>
              <a:rPr lang="en-US" sz="2800" baseline="30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</a:t>
            </a: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année bac en kiné à l’ISEK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Rôle dans le staff : CT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Contact : +32 497 80 19 63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67" name="Google Shape;67;p5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0950" y="1190725"/>
            <a:ext cx="3925326" cy="523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"/>
          <p:cNvSpPr txBox="1"/>
          <p:nvPr/>
        </p:nvSpPr>
        <p:spPr>
          <a:xfrm>
            <a:off x="3186112" y="350788"/>
            <a:ext cx="5819775" cy="64633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DAGUET</a:t>
            </a:r>
            <a:endParaRPr sz="2000">
              <a:solidFill>
                <a:srgbClr val="BFBFBF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74" name="Google Shape;74;p6"/>
          <p:cNvSpPr txBox="1"/>
          <p:nvPr/>
        </p:nvSpPr>
        <p:spPr>
          <a:xfrm>
            <a:off x="5930321" y="1525302"/>
            <a:ext cx="5905500" cy="46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Guillaume Mali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21 ans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Dans l’unité depuis 16 ans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3 ans à la BSL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</a:t>
            </a:r>
            <a:r>
              <a:rPr lang="en-US" sz="2800" baseline="30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ème </a:t>
            </a: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année chef TMA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Master en Ingénieur de gestion à l’UCL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Actuellement en Colombie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Rôle dans le staff : 24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Contact : +32 477 58 56 30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75" name="Google Shape;75;p6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400" y="1118625"/>
            <a:ext cx="4850000" cy="5306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/>
          <p:nvPr/>
        </p:nvSpPr>
        <p:spPr>
          <a:xfrm>
            <a:off x="3186112" y="350788"/>
            <a:ext cx="5819775" cy="64633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KARAGAN</a:t>
            </a:r>
            <a:endParaRPr sz="2000">
              <a:solidFill>
                <a:srgbClr val="BFBFBF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82" name="Google Shape;82;p7"/>
          <p:cNvSpPr txBox="1"/>
          <p:nvPr/>
        </p:nvSpPr>
        <p:spPr>
          <a:xfrm>
            <a:off x="5290623" y="1304925"/>
            <a:ext cx="63393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Antoine Guiot </a:t>
            </a:r>
            <a:r>
              <a:rPr lang="en-US" sz="1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( je suis bg, je sais! 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21 ans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Dans l’unité depuis 15 ans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 ans à la BSL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</a:t>
            </a:r>
            <a:r>
              <a:rPr lang="en-US" sz="2800" baseline="30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</a:t>
            </a: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année chef TMA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Master en Ingénieur de gestion à l’UCL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Rôle dans le staff : matos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Contact : +32 471 88 78 25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83" name="Google Shape;83;p7" descr="Une image contenant texte, Police, Graphique, logo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3800" y="1118644"/>
            <a:ext cx="4163358" cy="5556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 txBox="1"/>
          <p:nvPr/>
        </p:nvSpPr>
        <p:spPr>
          <a:xfrm>
            <a:off x="3163021" y="339242"/>
            <a:ext cx="5819775" cy="646331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STRIX</a:t>
            </a:r>
            <a:endParaRPr/>
          </a:p>
        </p:txBody>
      </p:sp>
      <p:sp>
        <p:nvSpPr>
          <p:cNvPr id="90" name="Google Shape;90;p8"/>
          <p:cNvSpPr txBox="1"/>
          <p:nvPr/>
        </p:nvSpPr>
        <p:spPr>
          <a:xfrm>
            <a:off x="5924265" y="1285428"/>
            <a:ext cx="62676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Martin Sepulchre</a:t>
            </a:r>
            <a:endParaRPr sz="2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20 ans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Dans l’unité depuis 13 ans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 ans à la MPH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</a:t>
            </a:r>
            <a:r>
              <a:rPr lang="en-US" sz="2800" baseline="300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</a:t>
            </a: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année chef TMA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Master en Ingénieur de gestion à l’UCL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Rôle dans le staff : trésorier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Contact : +32 485 12 52 45</a:t>
            </a: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91" name="Google Shape;91;p8" descr="Une image contenant habits, personne, plein air, ciel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22010"/>
          <a:stretch/>
        </p:blipFill>
        <p:spPr>
          <a:xfrm rot="5400000">
            <a:off x="1229517" y="1458983"/>
            <a:ext cx="4200967" cy="403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8" descr="Une image contenant texte, Police, Graphique, logo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29800" y="0"/>
            <a:ext cx="2362200" cy="10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ue">
  <a:themeElements>
    <a:clrScheme name="Vue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1176</Words>
  <Application>Microsoft Office PowerPoint</Application>
  <PresentationFormat>Grand écran</PresentationFormat>
  <Paragraphs>225</Paragraphs>
  <Slides>28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3" baseType="lpstr">
      <vt:lpstr>Noto Sans Symbols</vt:lpstr>
      <vt:lpstr>Arial</vt:lpstr>
      <vt:lpstr>Century Schoolbook</vt:lpstr>
      <vt:lpstr>Calibri</vt:lpstr>
      <vt:lpstr>Vue</vt:lpstr>
      <vt:lpstr>Présentation PowerPoint</vt:lpstr>
      <vt:lpstr>table des matières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24H vélo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Contacts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Juliette Witmeur</dc:creator>
  <cp:lastModifiedBy>Pierre Pasture</cp:lastModifiedBy>
  <cp:revision>1</cp:revision>
  <dcterms:created xsi:type="dcterms:W3CDTF">2020-09-23T10:10:35Z</dcterms:created>
  <dcterms:modified xsi:type="dcterms:W3CDTF">2023-10-03T09:55:23Z</dcterms:modified>
</cp:coreProperties>
</file>